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3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0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1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2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2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9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7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3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EEC92-ECD6-4B6C-89E2-2763F40DE41C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E43B-60C0-45B5-9050-E33838A506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КИНОСТУДИЯ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157192"/>
            <a:ext cx="6779096" cy="13290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«НЕПОСЕДЫ»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9" y="1235075"/>
            <a:ext cx="6661422" cy="42806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а для занятия\vector-bees-flying-around-beehive-on-the-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2" y="-65247"/>
            <a:ext cx="9171852" cy="71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83448"/>
            <a:ext cx="2340132" cy="14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2" y="4644426"/>
            <a:ext cx="2185496" cy="1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32" y="5013176"/>
            <a:ext cx="1914105" cy="12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2083"/>
            <a:ext cx="1728192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27" y="2060848"/>
            <a:ext cx="1939138" cy="122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90547"/>
            <a:ext cx="1837321" cy="11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40" y="3888437"/>
            <a:ext cx="1633144" cy="10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71654"/>
            <a:ext cx="1633144" cy="10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картинка для занятия\1543822_2c94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60" y="3772606"/>
            <a:ext cx="2265040" cy="14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артинка для занятия\og_og_1558172182281542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71400"/>
            <a:ext cx="114300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артинка для занятия\bA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a2d/0007361c-cd53139b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70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артинка для занятия\kisspng-musical-instruments-clip-art-rock-5ad76f897249e2.5021241415240682334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121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артинка для занятия\background-film-vector-14652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16"/>
            <a:ext cx="9439248" cy="68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КИНОСТУДИЯ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КИНОСТУДИЯ</dc:title>
  <dc:creator>USER</dc:creator>
  <cp:lastModifiedBy>USER</cp:lastModifiedBy>
  <cp:revision>5</cp:revision>
  <dcterms:created xsi:type="dcterms:W3CDTF">2020-01-20T06:43:36Z</dcterms:created>
  <dcterms:modified xsi:type="dcterms:W3CDTF">2020-01-20T10:34:49Z</dcterms:modified>
</cp:coreProperties>
</file>