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8" r:id="rId4"/>
    <p:sldId id="269" r:id="rId5"/>
    <p:sldId id="262" r:id="rId6"/>
    <p:sldId id="27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A6560-22DC-467B-8F42-ABDD360F7C44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8EFD-9A72-4415-B86E-94C80655E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14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A6560-22DC-467B-8F42-ABDD360F7C44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8EFD-9A72-4415-B86E-94C80655E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037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A6560-22DC-467B-8F42-ABDD360F7C44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8EFD-9A72-4415-B86E-94C80655E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73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A6560-22DC-467B-8F42-ABDD360F7C44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8EFD-9A72-4415-B86E-94C80655E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66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A6560-22DC-467B-8F42-ABDD360F7C44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8EFD-9A72-4415-B86E-94C80655E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330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A6560-22DC-467B-8F42-ABDD360F7C44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8EFD-9A72-4415-B86E-94C80655E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29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A6560-22DC-467B-8F42-ABDD360F7C44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8EFD-9A72-4415-B86E-94C80655E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582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A6560-22DC-467B-8F42-ABDD360F7C44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8EFD-9A72-4415-B86E-94C80655E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476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A6560-22DC-467B-8F42-ABDD360F7C44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8EFD-9A72-4415-B86E-94C80655E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67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A6560-22DC-467B-8F42-ABDD360F7C44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8EFD-9A72-4415-B86E-94C80655E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4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A6560-22DC-467B-8F42-ABDD360F7C44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8EFD-9A72-4415-B86E-94C80655E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77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A6560-22DC-467B-8F42-ABDD360F7C44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98EFD-9A72-4415-B86E-94C80655E1AD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2" descr="E:\фон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928000" cy="6515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1524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g.ru/1998/08/05/detskie-prava-dok.html" TargetMode="External"/><Relationship Id="rId2" Type="http://schemas.openxmlformats.org/officeDocument/2006/relationships/hyperlink" Target="https://rg.ru/2012/12/30/obrazovanie-dok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918648" cy="1470025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детский сад «Чебурашка»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348880"/>
            <a:ext cx="7632848" cy="403244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Нормативно – правовое обеспечение инклюзивного образования в ДОО</a:t>
            </a:r>
          </a:p>
          <a:p>
            <a:pPr lvl="0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58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ct val="20000"/>
              </a:spcBef>
            </a:pPr>
            <a:r>
              <a:rPr lang="ru-RU" sz="3000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30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800" dirty="0"/>
              <a:t>1. Нормативно – правовое обеспечение инклюзивного образования в </a:t>
            </a:r>
            <a:r>
              <a:rPr lang="ru-RU" sz="2800" dirty="0" smtClean="0"/>
              <a:t>ДОО</a:t>
            </a:r>
            <a:r>
              <a:rPr lang="ru-RU" sz="2800" dirty="0"/>
              <a:t/>
            </a:r>
            <a:br>
              <a:rPr lang="ru-RU" sz="2800" dirty="0"/>
            </a:br>
            <a:endParaRPr lang="ru-RU" sz="3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Международный уровень: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Всемирная декларация об образовании для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Всеобщая Декларация прав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человека.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Декларация Генеральной Ассамблеей ООН о правах умственно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отсталых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лиц.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Декларация ООН о правах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инвалидов.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Конвенция о борьбе с дискриминацией в области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Конвенция о правах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инвалидов.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Конвенция о правах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ребенка.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Саламанкская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декларация о принципах, политике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практической деятельности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сфере образования лиц с особыми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потребностями.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32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ct val="20000"/>
              </a:spcBef>
            </a:pPr>
            <a:r>
              <a:rPr lang="ru-RU" sz="3000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30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800" dirty="0"/>
              <a:t>1. Нормативно – правовое обеспечение инклюзивного образования в ДОО.</a:t>
            </a:r>
            <a:br>
              <a:rPr lang="ru-RU" sz="2800" dirty="0"/>
            </a:br>
            <a:endParaRPr lang="ru-RU" sz="3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5040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Федеральный уровень: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Конституция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Российской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Федерации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 (принята всенародным голосованием 12.12.1993 с изменениями,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одобренными в ходе общероссийского голосования 01.07.2020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Закон от12.2012 г. № 273-ФЗ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«Об образовании в Российской Федерации»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Содержит ряд статей (2,3, 5, 11, 42, 44, 55, 58, 60, 79 и др.).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Закон от07.1998 г. № 124-ФЗ (ред. от 02.12.2013 г.)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«Об основных гарантиях прав ребенка в Российской Федерации»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закон от 03.05.2012 N 46-ФЗ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ратификации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Конвенции о правах инвалидов».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закон от 24.11.1995 N 181-ФЗ (ред. от 29.12.2015) "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 социальной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защите инвалидов в Российской Федерации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Правительства РФ от 01.12.2015 N 1297 (ред.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 19.04.2016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"Об утверждении государственной программы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Российской Федерации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"Доступная среда" на 2011 - 2020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годы».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 от 31.07.2020 № 373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образования".</a:t>
            </a:r>
          </a:p>
        </p:txBody>
      </p:sp>
    </p:spTree>
    <p:extLst>
      <p:ext uri="{BB962C8B-B14F-4D97-AF65-F5344CB8AC3E}">
        <p14:creationId xmlns:p14="http://schemas.microsoft.com/office/powerpoint/2010/main" val="25994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ct val="20000"/>
              </a:spcBef>
            </a:pPr>
            <a:r>
              <a:rPr lang="ru-RU" sz="3000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30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800" dirty="0"/>
              <a:t>1. Нормативно – правовое обеспечение инклюзивного образования в </a:t>
            </a:r>
            <a:r>
              <a:rPr lang="ru-RU" sz="2800" dirty="0" smtClean="0"/>
              <a:t>ДОО</a:t>
            </a:r>
            <a:r>
              <a:rPr lang="ru-RU" sz="2800" dirty="0"/>
              <a:t/>
            </a:r>
            <a:br>
              <a:rPr lang="ru-RU" sz="2800" dirty="0"/>
            </a:br>
            <a:endParaRPr lang="ru-RU" sz="3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Региональный уровень: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Закон об образовании в Алтайском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крае» от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04.09.2013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56-ЗС.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Постановление  Об утверждении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государственной программы Алтайского края «Доступная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среда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Алтайском крае» на 2016 – 2020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годы.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«Дорожная карта» по исполнению Комплексного плана мероприятий по созданию специальных условий получения общего и дополнительного образования обучающихся с инвалидностью и ОВЗ на 2018-2020 годы, утвержденного Министром просвещения РФ О.Ю.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Васильевой.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Приказ об утверждении Примерного положения об организации деятельности Службы ранней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помощи.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Письмо Министерства образования и науки Алтайского края от 30.12.2020 № 23-02/23/258_Положение об оказании лог.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помощи.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Письмо Министерства образования и науки Алтайского края от 02.12.2019_Прим. положение 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Приказ ГУ от 02.09.2014 № 4664 «Об организации ППМС-помощи обучающимся в образовательных организациях Алтайского края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Приказ ГУ от 12.02.2014 № 1527 «О деятельности педагога-психолога в образовательных организациях Алтайского края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877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1</a:t>
            </a:r>
            <a:r>
              <a:rPr lang="ru-RU" sz="2800" dirty="0"/>
              <a:t>. Нормативно – правовое обеспечение инклюзивного образования в </a:t>
            </a:r>
            <a:r>
              <a:rPr lang="ru-RU" sz="2800" dirty="0" smtClean="0"/>
              <a:t>ДОО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640960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Уровень дошкольной образовательной организации: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об открытии групп комбинированной направленности.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о внедрении в деятельность МБДОУ д/с «Чебурашка» инклюзивного образования.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об открытии консультационного пункта.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о назначении специалистов консультационного пункта «Мы вместе» 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лекотека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об утверждении локальных актов ДОО.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Положение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консультационном пункте в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МБДОУ д/с «Чебурашка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 по оказанию методической и консультативной помощи семьям, воспитывающим детей-инвалидов дошкольного возраста на дому и семьям, в которых дети не посещают детский сад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Положение об оказании логопедической помощи 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МБДОУ д/с «Чебурашка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Положение о психолого-педагогическом консилиуме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д\с «Чебурашка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Основная образовательная программа МБДОУ д/с «Чебурашка», коррекционный раздел.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Адаптированные образовательные программы.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Индивидуальный маршрут развития ребенка с ОВЗ.</a:t>
            </a:r>
          </a:p>
          <a:p>
            <a:pPr marL="0" indent="0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44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1</a:t>
            </a:r>
            <a:r>
              <a:rPr lang="ru-RU" sz="2800" dirty="0"/>
              <a:t>. Нормативно – правовое обеспечение инклюзивного образования в </a:t>
            </a:r>
            <a:r>
              <a:rPr lang="ru-RU" sz="2800" dirty="0" smtClean="0"/>
              <a:t>ДОО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Уровень дошкольной образовательной организации:</a:t>
            </a:r>
          </a:p>
          <a:p>
            <a:pPr marL="0" indent="0"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Паспорт доступности для инвалидов объекта и предоставляемых на нем услуг, а также оказания им при этом необходимой помощи.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Лист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изменения в паспорт доступности для инвалидов объекта и предоставляемых на нем услуг, а также оказания им при этом необходимой помощи.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мероприятий (дорожная карта) МБДОУ д/с «Чебурашка»  «Повышение значений показателей доступности для инвалидов объектов и услуг в сфере образования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Договор-соглашения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 взаимодействии между ресурсной базовой школой и детским садом, по оказанию психолого-педагогической, социальной помощи, совместного обучения детей с ограниченными возможностями здоровья и лиц, не имеющих нарушений развития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16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370</Words>
  <Application>Microsoft Office PowerPoint</Application>
  <PresentationFormat>Экран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Муниципальное бюджетное дошкольное образовательное учреждение детский сад «Чебурашка»</vt:lpstr>
      <vt:lpstr> 1. Нормативно – правовое обеспечение инклюзивного образования в ДОО </vt:lpstr>
      <vt:lpstr> 1. Нормативно – правовое обеспечение инклюзивного образования в ДОО. </vt:lpstr>
      <vt:lpstr> 1. Нормативно – правовое обеспечение инклюзивного образования в ДОО </vt:lpstr>
      <vt:lpstr> 1. Нормативно – правовое обеспечение инклюзивного образования в ДОО </vt:lpstr>
      <vt:lpstr> 1. Нормативно – правовое обеспечение инклюзивного образования в ДОО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«Блоки Дьенеша – забавная игра для развития и ума»</dc:title>
  <dc:creator>home</dc:creator>
  <cp:lastModifiedBy>мбдоу</cp:lastModifiedBy>
  <cp:revision>47</cp:revision>
  <dcterms:created xsi:type="dcterms:W3CDTF">2016-03-27T14:46:20Z</dcterms:created>
  <dcterms:modified xsi:type="dcterms:W3CDTF">2021-06-03T10:54:21Z</dcterms:modified>
</cp:coreProperties>
</file>